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7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B6D4B67-C7A7-0549-87E2-A23AC2E79590}" type="datetimeFigureOut">
              <a:rPr lang="en-US" smtClean="0"/>
              <a:t>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4ED269EC-955F-9249-B767-09ED870AE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4B67-C7A7-0549-87E2-A23AC2E79590}" type="datetimeFigureOut">
              <a:rPr lang="en-US" smtClean="0"/>
              <a:t>1/12/17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69EC-955F-9249-B767-09ED870AE86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4B67-C7A7-0549-87E2-A23AC2E79590}" type="datetimeFigureOut">
              <a:rPr lang="en-US" smtClean="0"/>
              <a:t>1/12/17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69EC-955F-9249-B767-09ED870AE86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4B67-C7A7-0549-87E2-A23AC2E79590}" type="datetimeFigureOut">
              <a:rPr lang="en-US" smtClean="0"/>
              <a:t>1/12/17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69EC-955F-9249-B767-09ED870AE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4B67-C7A7-0549-87E2-A23AC2E79590}" type="datetimeFigureOut">
              <a:rPr lang="en-US" smtClean="0"/>
              <a:t>1/12/17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69EC-955F-9249-B767-09ED870AE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4B67-C7A7-0549-87E2-A23AC2E79590}" type="datetimeFigureOut">
              <a:rPr lang="en-US" smtClean="0"/>
              <a:t>1/12/17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69EC-955F-9249-B767-09ED870AE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B6D4B67-C7A7-0549-87E2-A23AC2E79590}" type="datetimeFigureOut">
              <a:rPr lang="en-US" smtClean="0"/>
              <a:t>1/12/17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69EC-955F-9249-B767-09ED870AE86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4B67-C7A7-0549-87E2-A23AC2E79590}" type="datetimeFigureOut">
              <a:rPr lang="en-US" smtClean="0"/>
              <a:t>1/12/17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69EC-955F-9249-B767-09ED870AE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4B67-C7A7-0549-87E2-A23AC2E79590}" type="datetimeFigureOut">
              <a:rPr lang="en-US" smtClean="0"/>
              <a:t>1/12/17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69EC-955F-9249-B767-09ED870AE86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4B67-C7A7-0549-87E2-A23AC2E79590}" type="datetimeFigureOut">
              <a:rPr lang="en-US" smtClean="0"/>
              <a:t>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69EC-955F-9249-B767-09ED870AE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4B67-C7A7-0549-87E2-A23AC2E79590}" type="datetimeFigureOut">
              <a:rPr lang="en-US" smtClean="0"/>
              <a:t>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69EC-955F-9249-B767-09ED870AE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B6D4B67-C7A7-0549-87E2-A23AC2E79590}" type="datetimeFigureOut">
              <a:rPr lang="en-US" smtClean="0"/>
              <a:t>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69EC-955F-9249-B767-09ED870AE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B6D4B67-C7A7-0549-87E2-A23AC2E79590}" type="datetimeFigureOut">
              <a:rPr lang="en-US" smtClean="0"/>
              <a:t>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4ED269EC-955F-9249-B767-09ED870AE86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B6D4B67-C7A7-0549-87E2-A23AC2E79590}" type="datetimeFigureOut">
              <a:rPr lang="en-US" smtClean="0"/>
              <a:t>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4ED269EC-955F-9249-B767-09ED870AE86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B6D4B67-C7A7-0549-87E2-A23AC2E79590}" type="datetimeFigureOut">
              <a:rPr lang="en-US" smtClean="0"/>
              <a:t>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69EC-955F-9249-B767-09ED870AE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4ED269EC-955F-9249-B767-09ED870AE86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4B67-C7A7-0549-87E2-A23AC2E79590}" type="datetimeFigureOut">
              <a:rPr lang="en-US" smtClean="0"/>
              <a:t>1/12/17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69EC-955F-9249-B767-09ED870AE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4B67-C7A7-0549-87E2-A23AC2E79590}" type="datetimeFigureOut">
              <a:rPr lang="en-US" smtClean="0"/>
              <a:t>1/12/17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69EC-955F-9249-B767-09ED870AE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4B67-C7A7-0549-87E2-A23AC2E79590}" type="datetimeFigureOut">
              <a:rPr lang="en-US" smtClean="0"/>
              <a:t>1/12/17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69EC-955F-9249-B767-09ED870AE86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B6D4B67-C7A7-0549-87E2-A23AC2E79590}" type="datetimeFigureOut">
              <a:rPr lang="en-US" smtClean="0"/>
              <a:t>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4ED269EC-955F-9249-B767-09ED870AE8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Summarizing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170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508377" cy="4428067"/>
          </a:xfrm>
        </p:spPr>
        <p:txBody>
          <a:bodyPr/>
          <a:lstStyle/>
          <a:p>
            <a:r>
              <a:rPr lang="en-US" dirty="0" smtClean="0"/>
              <a:t>Also known as the average.</a:t>
            </a:r>
          </a:p>
          <a:p>
            <a:r>
              <a:rPr lang="en-US" dirty="0" smtClean="0"/>
              <a:t>This is often considered the ‘typical’ of a set of numbers</a:t>
            </a:r>
          </a:p>
          <a:p>
            <a:r>
              <a:rPr lang="en-US" dirty="0" smtClean="0"/>
              <a:t>It can offset extreme results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Mean= sum of numbers/number of numbers</a:t>
            </a:r>
          </a:p>
          <a:p>
            <a:pPr marL="0" indent="0">
              <a:buNone/>
            </a:pPr>
            <a:r>
              <a:rPr lang="en-US" dirty="0" smtClean="0"/>
              <a:t>What is the mean of the following?</a:t>
            </a:r>
          </a:p>
          <a:p>
            <a:pPr marL="0" indent="0">
              <a:buNone/>
            </a:pPr>
            <a:r>
              <a:rPr lang="en-US" dirty="0" smtClean="0"/>
              <a:t>  1, 2, 1, 3, 3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030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1+2+</a:t>
            </a:r>
            <a:r>
              <a:rPr lang="en-US" dirty="0"/>
              <a:t>1</a:t>
            </a:r>
            <a:r>
              <a:rPr lang="en-US" dirty="0" smtClean="0"/>
              <a:t>+3+3= 10</a:t>
            </a:r>
          </a:p>
          <a:p>
            <a:pPr marL="0" indent="0">
              <a:buNone/>
            </a:pPr>
            <a:r>
              <a:rPr lang="en-US" dirty="0" smtClean="0"/>
              <a:t>10/5=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77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Tells us how spread out data is.</a:t>
            </a:r>
          </a:p>
          <a:p>
            <a:r>
              <a:rPr lang="en-US" dirty="0" smtClean="0"/>
              <a:t>Shows how much variation is in a data set.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Range= Largest value- smallest value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is the range of the following? </a:t>
            </a:r>
          </a:p>
          <a:p>
            <a:pPr marL="0" indent="0">
              <a:buNone/>
            </a:pPr>
            <a:r>
              <a:rPr lang="en-US" dirty="0" smtClean="0"/>
              <a:t>25, 14, 2, 93, 56, 102, 87, 21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636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102 – 2 = 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84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most common measurement taken. </a:t>
            </a:r>
          </a:p>
          <a:p>
            <a:r>
              <a:rPr lang="en-US" dirty="0" smtClean="0"/>
              <a:t>Represents the most common trait.</a:t>
            </a:r>
          </a:p>
          <a:p>
            <a:r>
              <a:rPr lang="en-US" dirty="0" smtClean="0"/>
              <a:t>Works for qualitative as well as quantitative data</a:t>
            </a:r>
          </a:p>
          <a:p>
            <a:pPr marL="0" indent="0">
              <a:buNone/>
            </a:pPr>
            <a:r>
              <a:rPr lang="en-US" dirty="0" smtClean="0"/>
              <a:t>What is the mode of the following?</a:t>
            </a:r>
          </a:p>
          <a:p>
            <a:pPr marL="0" indent="0">
              <a:buNone/>
            </a:pPr>
            <a:r>
              <a:rPr lang="en-US" dirty="0" smtClean="0"/>
              <a:t>5, 12, 7, 18, 6, 7, 2, 21, 7, 5, 8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282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 is listed 3 times in the data set; more than any other number.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629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433734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This is the middle value of the data set.</a:t>
            </a:r>
          </a:p>
          <a:p>
            <a:r>
              <a:rPr lang="en-US" dirty="0" smtClean="0"/>
              <a:t>This can be helpful in data sets if a strange outcome throws off the mean.</a:t>
            </a:r>
          </a:p>
          <a:p>
            <a:r>
              <a:rPr lang="en-US" dirty="0" smtClean="0"/>
              <a:t>To find it, list the numbers in order and then find the middle one. If there are an even number of values, find the mean of the two in the middle.</a:t>
            </a:r>
          </a:p>
          <a:p>
            <a:r>
              <a:rPr lang="en-US" dirty="0" smtClean="0"/>
              <a:t>What is the median of the following? The mean?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400" dirty="0" smtClean="0"/>
              <a:t>1, 2, 3, 3, 6, 7, 7, 8, 97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63811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1, 2, 3, 3, 6, 7, 7, 8, 97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Median= 7</a:t>
            </a:r>
          </a:p>
          <a:p>
            <a:pPr marL="0" indent="0">
              <a:buNone/>
            </a:pPr>
            <a:r>
              <a:rPr lang="en-US" dirty="0" smtClean="0"/>
              <a:t>Mean= 14.9</a:t>
            </a:r>
          </a:p>
          <a:p>
            <a:pPr marL="0" indent="0">
              <a:buNone/>
            </a:pPr>
            <a:r>
              <a:rPr lang="en-US" dirty="0" smtClean="0"/>
              <a:t>Which number better summarizes the data in this instance?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281801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18</TotalTime>
  <Words>323</Words>
  <Application>Microsoft Macintosh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Plaza</vt:lpstr>
      <vt:lpstr>Summarizing Data</vt:lpstr>
      <vt:lpstr>Mean</vt:lpstr>
      <vt:lpstr>2!</vt:lpstr>
      <vt:lpstr>Range</vt:lpstr>
      <vt:lpstr>100!</vt:lpstr>
      <vt:lpstr>Mode</vt:lpstr>
      <vt:lpstr>7!</vt:lpstr>
      <vt:lpstr>Median</vt:lpstr>
      <vt:lpstr> 1, 2, 3, 3, 6, 7, 7, 8, 97 </vt:lpstr>
    </vt:vector>
  </TitlesOfParts>
  <Company>DCSDK12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Summarizing Data</dc:title>
  <dc:creator>Douglas County Schools</dc:creator>
  <cp:lastModifiedBy>Douglas County Schools</cp:lastModifiedBy>
  <cp:revision>2</cp:revision>
  <dcterms:created xsi:type="dcterms:W3CDTF">2017-01-12T21:04:56Z</dcterms:created>
  <dcterms:modified xsi:type="dcterms:W3CDTF">2017-01-12T21:23:36Z</dcterms:modified>
</cp:coreProperties>
</file>