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65" r:id="rId2"/>
    <p:sldId id="262" r:id="rId3"/>
    <p:sldId id="263" r:id="rId4"/>
    <p:sldId id="257" r:id="rId5"/>
    <p:sldId id="259" r:id="rId6"/>
    <p:sldId id="258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D814-A5DC-2B4D-84F9-9EAC1A8DF4E4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C54-2417-DF47-AF38-66F47D0FC78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D814-A5DC-2B4D-84F9-9EAC1A8DF4E4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C54-2417-DF47-AF38-66F47D0FC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D814-A5DC-2B4D-84F9-9EAC1A8DF4E4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C54-2417-DF47-AF38-66F47D0FC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D814-A5DC-2B4D-84F9-9EAC1A8DF4E4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C54-2417-DF47-AF38-66F47D0FC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D814-A5DC-2B4D-84F9-9EAC1A8DF4E4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C54-2417-DF47-AF38-66F47D0FC78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D814-A5DC-2B4D-84F9-9EAC1A8DF4E4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C54-2417-DF47-AF38-66F47D0FC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D814-A5DC-2B4D-84F9-9EAC1A8DF4E4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C54-2417-DF47-AF38-66F47D0FC78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D814-A5DC-2B4D-84F9-9EAC1A8DF4E4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C54-2417-DF47-AF38-66F47D0FC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D814-A5DC-2B4D-84F9-9EAC1A8DF4E4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C54-2417-DF47-AF38-66F47D0FC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D814-A5DC-2B4D-84F9-9EAC1A8DF4E4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C54-2417-DF47-AF38-66F47D0FC78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D814-A5DC-2B4D-84F9-9EAC1A8DF4E4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9C54-2417-DF47-AF38-66F47D0FC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CBD814-A5DC-2B4D-84F9-9EAC1A8DF4E4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DAF9C54-2417-DF47-AF38-66F47D0FC7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wrong with these popular images of evolution?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2905779"/>
            <a:ext cx="7175500" cy="37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524000"/>
            <a:ext cx="8934450" cy="138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Caminalcule</a:t>
            </a:r>
            <a:r>
              <a:rPr lang="en-US" dirty="0" smtClean="0"/>
              <a:t> 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Compare your phylogenetic tree to that of two other groups.</a:t>
            </a:r>
          </a:p>
          <a:p>
            <a:pPr lvl="1"/>
            <a:r>
              <a:rPr lang="en-US" dirty="0"/>
              <a:t>What is similar?  What is different?</a:t>
            </a:r>
          </a:p>
          <a:p>
            <a:endParaRPr lang="en-US" dirty="0"/>
          </a:p>
          <a:p>
            <a:pPr lvl="1"/>
            <a:r>
              <a:rPr lang="en-US" dirty="0"/>
              <a:t>Is one of the trees more correct than the others?  Why or why not?</a:t>
            </a:r>
          </a:p>
          <a:p>
            <a:endParaRPr lang="en-US" dirty="0"/>
          </a:p>
          <a:p>
            <a:pPr lvl="1"/>
            <a:r>
              <a:rPr lang="en-US" dirty="0"/>
              <a:t>Aside from comparing the anatomy of the </a:t>
            </a:r>
            <a:r>
              <a:rPr lang="en-US" dirty="0" err="1"/>
              <a:t>caminalcules</a:t>
            </a:r>
            <a:r>
              <a:rPr lang="en-US" dirty="0"/>
              <a:t>, what other type(s) of evidence would have been helpful to make your tree as accurate as possible?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54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2662"/>
            <a:ext cx="9144000" cy="553533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</a:t>
            </a:r>
            <a:r>
              <a:rPr lang="en-US" b="1" dirty="0"/>
              <a:t> lineage</a:t>
            </a:r>
            <a:r>
              <a:rPr lang="en-US" dirty="0"/>
              <a:t> is a line of descent from an ancestor.  </a:t>
            </a:r>
          </a:p>
          <a:p>
            <a:pPr lvl="1"/>
            <a:r>
              <a:rPr lang="en-US" dirty="0"/>
              <a:t>How many lineages of </a:t>
            </a:r>
            <a:r>
              <a:rPr lang="en-US" dirty="0" err="1"/>
              <a:t>caminalcules</a:t>
            </a:r>
            <a:r>
              <a:rPr lang="en-US" dirty="0"/>
              <a:t> went extinct?  </a:t>
            </a:r>
          </a:p>
          <a:p>
            <a:endParaRPr lang="en-US" dirty="0"/>
          </a:p>
          <a:p>
            <a:pPr lvl="1"/>
            <a:r>
              <a:rPr lang="en-US" dirty="0"/>
              <a:t>Suggest reasons for the extinction of some of the lineages of </a:t>
            </a:r>
            <a:r>
              <a:rPr lang="en-US" dirty="0" err="1"/>
              <a:t>caminalcules</a:t>
            </a:r>
            <a:r>
              <a:rPr lang="en-US" dirty="0"/>
              <a:t>.  </a:t>
            </a:r>
          </a:p>
          <a:p>
            <a:endParaRPr lang="en-US" dirty="0"/>
          </a:p>
          <a:p>
            <a:pPr lvl="1"/>
            <a:r>
              <a:rPr lang="en-US" dirty="0"/>
              <a:t>One could argue that some lineages are more successful than others.  Give examples of two successful lineages and explain how you know that they were successful.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Is a successful lineage one that has branched many times and is represented by many species, or is it one that has changed least through time?  Explain</a:t>
            </a:r>
            <a:r>
              <a:rPr lang="en-US" dirty="0" smtClean="0"/>
              <a:t>.\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What might some of the next generation of species of </a:t>
            </a:r>
            <a:r>
              <a:rPr lang="en-US" dirty="0" err="1"/>
              <a:t>caminalcules</a:t>
            </a:r>
            <a:r>
              <a:rPr lang="en-US" dirty="0"/>
              <a:t> be like?  Describe and then draw two of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3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Similarity due to common ancestor</a:t>
            </a:r>
          </a:p>
          <a:p>
            <a:r>
              <a:rPr lang="en-US" dirty="0" smtClean="0"/>
              <a:t>What evidence of homology do you see in your </a:t>
            </a:r>
            <a:r>
              <a:rPr lang="en-US" dirty="0" err="1" smtClean="0"/>
              <a:t>caminalcules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80756"/>
            <a:ext cx="7020759" cy="357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8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376066" cy="4876800"/>
          </a:xfrm>
        </p:spPr>
        <p:txBody>
          <a:bodyPr/>
          <a:lstStyle/>
          <a:p>
            <a:r>
              <a:rPr lang="en-US" dirty="0" smtClean="0"/>
              <a:t>Structural</a:t>
            </a:r>
          </a:p>
          <a:p>
            <a:r>
              <a:rPr lang="en-US" dirty="0" smtClean="0"/>
              <a:t>Molecular</a:t>
            </a:r>
          </a:p>
          <a:p>
            <a:r>
              <a:rPr lang="en-US" dirty="0" smtClean="0"/>
              <a:t>Embryonic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2" y="533400"/>
            <a:ext cx="5487188" cy="430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9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Similarity due to similar evolutionary pressure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28" y="2438400"/>
            <a:ext cx="8128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9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63"/>
            <a:ext cx="8229600" cy="990600"/>
          </a:xfrm>
        </p:spPr>
        <p:txBody>
          <a:bodyPr/>
          <a:lstStyle/>
          <a:p>
            <a:r>
              <a:rPr lang="en-US" dirty="0" smtClean="0"/>
              <a:t>Convergent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30931" cy="4876800"/>
          </a:xfrm>
        </p:spPr>
        <p:txBody>
          <a:bodyPr/>
          <a:lstStyle/>
          <a:p>
            <a:r>
              <a:rPr lang="en-US" dirty="0" smtClean="0"/>
              <a:t>Similar pressures result in similar adaptation</a:t>
            </a:r>
          </a:p>
          <a:p>
            <a:endParaRPr lang="en-US" dirty="0"/>
          </a:p>
          <a:p>
            <a:r>
              <a:rPr lang="en-US" dirty="0" smtClean="0"/>
              <a:t>What evidence do you see for convergence in your </a:t>
            </a:r>
            <a:r>
              <a:rPr lang="en-US" dirty="0" err="1" smtClean="0"/>
              <a:t>caminalcules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392" y="1177155"/>
            <a:ext cx="4459463" cy="56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9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44"/>
            <a:ext cx="8229600" cy="990600"/>
          </a:xfrm>
        </p:spPr>
        <p:txBody>
          <a:bodyPr/>
          <a:lstStyle/>
          <a:p>
            <a:r>
              <a:rPr lang="en-US" dirty="0" smtClean="0"/>
              <a:t>Macroevolution Patterns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96944"/>
            <a:ext cx="7170671" cy="566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8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Gradualism v. Punctuated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do you see in your </a:t>
            </a:r>
            <a:r>
              <a:rPr lang="en-US" dirty="0" err="1" smtClean="0"/>
              <a:t>caminalcules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model makes sense for the history of life?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867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1023</TotalTime>
  <Words>264</Words>
  <Application>Microsoft Macintosh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Clarity</vt:lpstr>
      <vt:lpstr>What is wrong with these popular images of evolution?</vt:lpstr>
      <vt:lpstr>Caminalcule Questions</vt:lpstr>
      <vt:lpstr>More Questions</vt:lpstr>
      <vt:lpstr>Homology</vt:lpstr>
      <vt:lpstr>Homology</vt:lpstr>
      <vt:lpstr>Analogy</vt:lpstr>
      <vt:lpstr>Convergent Evolution</vt:lpstr>
      <vt:lpstr>Macroevolution Patterns</vt:lpstr>
      <vt:lpstr>Gradualism v. Punctuated Equilibrium</vt:lpstr>
    </vt:vector>
  </TitlesOfParts>
  <Company>DCSDK12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Patterns of evolution</dc:title>
  <dc:creator>Douglas County Schools</dc:creator>
  <cp:lastModifiedBy>Douglas County Schools</cp:lastModifiedBy>
  <cp:revision>5</cp:revision>
  <dcterms:created xsi:type="dcterms:W3CDTF">2015-10-29T01:33:44Z</dcterms:created>
  <dcterms:modified xsi:type="dcterms:W3CDTF">2015-10-29T18:37:21Z</dcterms:modified>
</cp:coreProperties>
</file>