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5" d="100"/>
          <a:sy n="35" d="100"/>
        </p:scale>
        <p:origin x="-14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FFD9A67-6843-AA42-BFB8-BB40B92CF3E0}" type="datetimeFigureOut">
              <a:rPr lang="en-US" smtClean="0"/>
              <a:t>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835DD8DB-2029-C445-A596-C60A476573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9A67-6843-AA42-BFB8-BB40B92CF3E0}" type="datetimeFigureOut">
              <a:rPr lang="en-US" smtClean="0"/>
              <a:t>1/4/17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D8DB-2029-C445-A596-C60A4765731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9A67-6843-AA42-BFB8-BB40B92CF3E0}" type="datetimeFigureOut">
              <a:rPr lang="en-US" smtClean="0"/>
              <a:t>1/4/17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D8DB-2029-C445-A596-C60A4765731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9A67-6843-AA42-BFB8-BB40B92CF3E0}" type="datetimeFigureOut">
              <a:rPr lang="en-US" smtClean="0"/>
              <a:t>1/4/17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D8DB-2029-C445-A596-C60A476573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9A67-6843-AA42-BFB8-BB40B92CF3E0}" type="datetimeFigureOut">
              <a:rPr lang="en-US" smtClean="0"/>
              <a:t>1/4/17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D8DB-2029-C445-A596-C60A476573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9A67-6843-AA42-BFB8-BB40B92CF3E0}" type="datetimeFigureOut">
              <a:rPr lang="en-US" smtClean="0"/>
              <a:t>1/4/17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D8DB-2029-C445-A596-C60A476573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AFFD9A67-6843-AA42-BFB8-BB40B92CF3E0}" type="datetimeFigureOut">
              <a:rPr lang="en-US" smtClean="0"/>
              <a:t>1/4/17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D8DB-2029-C445-A596-C60A4765731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9A67-6843-AA42-BFB8-BB40B92CF3E0}" type="datetimeFigureOut">
              <a:rPr lang="en-US" smtClean="0"/>
              <a:t>1/4/17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D8DB-2029-C445-A596-C60A476573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9A67-6843-AA42-BFB8-BB40B92CF3E0}" type="datetimeFigureOut">
              <a:rPr lang="en-US" smtClean="0"/>
              <a:t>1/4/17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D8DB-2029-C445-A596-C60A4765731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9A67-6843-AA42-BFB8-BB40B92CF3E0}" type="datetimeFigureOut">
              <a:rPr lang="en-US" smtClean="0"/>
              <a:t>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D8DB-2029-C445-A596-C60A476573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9A67-6843-AA42-BFB8-BB40B92CF3E0}" type="datetimeFigureOut">
              <a:rPr lang="en-US" smtClean="0"/>
              <a:t>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D8DB-2029-C445-A596-C60A476573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AFFD9A67-6843-AA42-BFB8-BB40B92CF3E0}" type="datetimeFigureOut">
              <a:rPr lang="en-US" smtClean="0"/>
              <a:t>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D8DB-2029-C445-A596-C60A476573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AFFD9A67-6843-AA42-BFB8-BB40B92CF3E0}" type="datetimeFigureOut">
              <a:rPr lang="en-US" smtClean="0"/>
              <a:t>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835DD8DB-2029-C445-A596-C60A4765731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AFFD9A67-6843-AA42-BFB8-BB40B92CF3E0}" type="datetimeFigureOut">
              <a:rPr lang="en-US" smtClean="0"/>
              <a:t>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835DD8DB-2029-C445-A596-C60A4765731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AFFD9A67-6843-AA42-BFB8-BB40B92CF3E0}" type="datetimeFigureOut">
              <a:rPr lang="en-US" smtClean="0"/>
              <a:t>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D8DB-2029-C445-A596-C60A476573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835DD8DB-2029-C445-A596-C60A4765731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9A67-6843-AA42-BFB8-BB40B92CF3E0}" type="datetimeFigureOut">
              <a:rPr lang="en-US" smtClean="0"/>
              <a:t>1/4/17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D8DB-2029-C445-A596-C60A476573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9A67-6843-AA42-BFB8-BB40B92CF3E0}" type="datetimeFigureOut">
              <a:rPr lang="en-US" smtClean="0"/>
              <a:t>1/4/17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D8DB-2029-C445-A596-C60A476573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9A67-6843-AA42-BFB8-BB40B92CF3E0}" type="datetimeFigureOut">
              <a:rPr lang="en-US" smtClean="0"/>
              <a:t>1/4/17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D8DB-2029-C445-A596-C60A4765731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AFFD9A67-6843-AA42-BFB8-BB40B92CF3E0}" type="datetimeFigureOut">
              <a:rPr lang="en-US" smtClean="0"/>
              <a:t>1/4/17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835DD8DB-2029-C445-A596-C60A4765731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  <p:sldLayoutId id="2147483704" r:id="rId18"/>
    <p:sldLayoutId id="2147483705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Writing a Hypothesis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16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hypothesis is an educated guess about what will happen in an experiment. This guess is based upon past experience, research and observation.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2351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a good hypothesis: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Hint: it’s not necessary to do if… then… because!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585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Predicts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most important quality– it needs to predict a specific result to a change in a 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402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 must be observable- can’t be something imaginary or not able to be sensed.</a:t>
            </a:r>
          </a:p>
          <a:p>
            <a:r>
              <a:rPr lang="en-US" dirty="0" smtClean="0"/>
              <a:t>Can be proven incorrect</a:t>
            </a:r>
          </a:p>
          <a:p>
            <a:r>
              <a:rPr lang="en-US" dirty="0" smtClean="0"/>
              <a:t>Can be supported be evidence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759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Clear and Specific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difficult to understand</a:t>
            </a:r>
          </a:p>
          <a:p>
            <a:r>
              <a:rPr lang="en-US" dirty="0" smtClean="0"/>
              <a:t>Not unnecessarily long </a:t>
            </a:r>
          </a:p>
          <a:p>
            <a:r>
              <a:rPr lang="en-US" dirty="0" smtClean="0"/>
              <a:t>Should be specific to experiment- no generalizations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413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Includes Reasoning for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offer a reason for prediction based on observations, research and prior experience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808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 smtClean="0"/>
              <a:t>What is wrong with these hypotheses?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89564"/>
            <a:ext cx="8382217" cy="4640263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Seeds in different conditions will not grow as quickly as seeds in normal conditions because seeds need specific conditions to grow.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Studying with music on will either improve or not improve test scores because music effects the way you think.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Zebra fish will prefer eating brightly colored foods such as orange, yellow and red over duller colored foods that are tan and brown.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Light will effect plant growth because plants need light.</a:t>
            </a:r>
          </a:p>
          <a:p>
            <a:pPr marL="0" indent="0">
              <a:buNone/>
            </a:pPr>
            <a:r>
              <a:rPr lang="en-US" sz="2400" dirty="0" smtClean="0"/>
              <a:t>Once you identify the errors, please rewrite these hypotheses.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5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2830</TotalTime>
  <Words>229</Words>
  <Application>Microsoft Macintosh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Plaza</vt:lpstr>
      <vt:lpstr>Writing a Hypothesis</vt:lpstr>
      <vt:lpstr>Definition</vt:lpstr>
      <vt:lpstr>Characteristics of a good hypothesis:</vt:lpstr>
      <vt:lpstr>Predicts Results</vt:lpstr>
      <vt:lpstr>Testable</vt:lpstr>
      <vt:lpstr>Clear and Specific</vt:lpstr>
      <vt:lpstr>Includes Reasoning for Prediction</vt:lpstr>
      <vt:lpstr>What is wrong with these hypotheses?</vt:lpstr>
    </vt:vector>
  </TitlesOfParts>
  <Company>DCSDK12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 Hypothesis</dc:title>
  <dc:creator>Douglas County Schools</dc:creator>
  <cp:lastModifiedBy>Douglas County Schools</cp:lastModifiedBy>
  <cp:revision>6</cp:revision>
  <dcterms:created xsi:type="dcterms:W3CDTF">2017-01-04T21:47:21Z</dcterms:created>
  <dcterms:modified xsi:type="dcterms:W3CDTF">2017-01-06T20:58:17Z</dcterms:modified>
</cp:coreProperties>
</file>