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4" r:id="rId8"/>
    <p:sldId id="260" r:id="rId9"/>
    <p:sldId id="265" r:id="rId10"/>
    <p:sldId id="261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8" d="100"/>
          <a:sy n="48" d="100"/>
        </p:scale>
        <p:origin x="-5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72CE-CF93-9143-B6BB-549654EF6606}" type="datetimeFigureOut">
              <a:rPr lang="en-US" smtClean="0"/>
              <a:t>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A7B4-A919-5643-B03C-B41DFD0850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A6772CE-CF93-9143-B6BB-549654EF6606}" type="datetimeFigureOut">
              <a:rPr lang="en-US" smtClean="0"/>
              <a:t>1/4/17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A7B4-A919-5643-B03C-B41DFD0850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72CE-CF93-9143-B6BB-549654EF6606}" type="datetimeFigureOut">
              <a:rPr lang="en-US" smtClean="0"/>
              <a:t>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A6772CE-CF93-9143-B6BB-549654EF6606}" type="datetimeFigureOut">
              <a:rPr lang="en-US" smtClean="0"/>
              <a:t>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A6772CE-CF93-9143-B6BB-549654EF6606}" type="datetimeFigureOut">
              <a:rPr lang="en-US" smtClean="0"/>
              <a:t>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72CE-CF93-9143-B6BB-549654EF6606}" type="datetimeFigureOut">
              <a:rPr lang="en-US" smtClean="0"/>
              <a:t>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A7B4-A919-5643-B03C-B41DFD0850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72CE-CF93-9143-B6BB-549654EF6606}" type="datetimeFigureOut">
              <a:rPr lang="en-US" smtClean="0"/>
              <a:t>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A7B4-A919-5643-B03C-B41DFD0850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72CE-CF93-9143-B6BB-549654EF6606}" type="datetimeFigureOut">
              <a:rPr lang="en-US" smtClean="0"/>
              <a:t>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A7B4-A919-5643-B03C-B41DFD0850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72CE-CF93-9143-B6BB-549654EF6606}" type="datetimeFigureOut">
              <a:rPr lang="en-US" smtClean="0"/>
              <a:t>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72CE-CF93-9143-B6BB-549654EF6606}" type="datetimeFigureOut">
              <a:rPr lang="en-US" smtClean="0"/>
              <a:t>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A7B4-A919-5643-B03C-B41DFD0850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A6772CE-CF93-9143-B6BB-549654EF6606}" type="datetimeFigureOut">
              <a:rPr lang="en-US" smtClean="0"/>
              <a:t>1/4/17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A7B4-A919-5643-B03C-B41DFD0850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A6772CE-CF93-9143-B6BB-549654EF6606}" type="datetimeFigureOut">
              <a:rPr lang="en-US" smtClean="0"/>
              <a:t>1/4/17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A7B4-A919-5643-B03C-B41DFD08507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72CE-CF93-9143-B6BB-549654EF6606}" type="datetimeFigureOut">
              <a:rPr lang="en-US" smtClean="0"/>
              <a:t>1/4/17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A7B4-A919-5643-B03C-B41DFD0850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72CE-CF93-9143-B6BB-549654EF6606}" type="datetimeFigureOut">
              <a:rPr lang="en-US" smtClean="0"/>
              <a:t>1/4/17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A7B4-A919-5643-B03C-B41DFD0850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A6772CE-CF93-9143-B6BB-549654EF6606}" type="datetimeFigureOut">
              <a:rPr lang="en-US" smtClean="0"/>
              <a:t>1/4/17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A7B4-A919-5643-B03C-B41DFD0850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A6772CE-CF93-9143-B6BB-549654EF6606}" type="datetimeFigureOut">
              <a:rPr lang="en-US" smtClean="0"/>
              <a:t>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762A7B4-A919-5643-B03C-B41DFD08507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Experimental Variables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11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This is your test subject. The larger your sample, the more robust and meaningful your data is.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Practice:</a:t>
            </a:r>
          </a:p>
          <a:p>
            <a:pPr marL="0" indent="0">
              <a:buNone/>
            </a:pPr>
            <a:r>
              <a:rPr lang="en-US" dirty="0"/>
              <a:t>You are testing whether or not giving chocolate to teachers decreases the amount of homework you receive. What </a:t>
            </a:r>
            <a:r>
              <a:rPr lang="en-US" dirty="0" smtClean="0"/>
              <a:t>is your sample?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96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Sample= Teachers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323" y="2038256"/>
            <a:ext cx="3817451" cy="479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44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variable you manipulate or change in an experiment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Practice:</a:t>
            </a:r>
          </a:p>
          <a:p>
            <a:pPr marL="0" indent="0">
              <a:buNone/>
            </a:pPr>
            <a:r>
              <a:rPr lang="en-US" dirty="0" smtClean="0"/>
              <a:t>You are testing whether or not giving chocolate to teachers decreases the amount of homework you receive. What is the independent variable?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806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IV= Chocolate!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827" y="2454224"/>
            <a:ext cx="6012981" cy="400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98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Dependent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This is the variable you are measuring.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Practice:</a:t>
            </a:r>
          </a:p>
          <a:p>
            <a:pPr marL="0" indent="0">
              <a:buNone/>
            </a:pPr>
            <a:r>
              <a:rPr lang="en-US" dirty="0"/>
              <a:t>You are testing whether or not giving chocolate to teachers decreases the amount of homework you receive. What is the </a:t>
            </a:r>
            <a:r>
              <a:rPr lang="en-US" dirty="0" smtClean="0"/>
              <a:t>dependent </a:t>
            </a:r>
            <a:r>
              <a:rPr lang="en-US" dirty="0"/>
              <a:t>variable?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60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DV= Amount of Homework!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8876" y="2038256"/>
            <a:ext cx="6166247" cy="462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88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These are factors you keep the same to make sure your data is not affected.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Practice:</a:t>
            </a:r>
          </a:p>
          <a:p>
            <a:pPr marL="0" indent="0">
              <a:buNone/>
            </a:pPr>
            <a:r>
              <a:rPr lang="en-US" dirty="0"/>
              <a:t>You are testing whether or not giving chocolate to teachers decreases the amount of homework you receive. </a:t>
            </a:r>
            <a:r>
              <a:rPr lang="en-US" dirty="0" smtClean="0"/>
              <a:t>What variables should you keep the same?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344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9754"/>
            <a:ext cx="8913813" cy="19484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Constants: Amount of chocolate, type of chocolate, similar teachers/classes, how often chocolate is given etc.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0296" y="2408236"/>
            <a:ext cx="5443704" cy="2721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57442"/>
            <a:ext cx="4532315" cy="352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31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This is the group that you compare to. It either doesn’t get the independent variable or is in the normal condition.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Practice:</a:t>
            </a:r>
          </a:p>
          <a:p>
            <a:pPr marL="0" indent="0">
              <a:buNone/>
            </a:pPr>
            <a:r>
              <a:rPr lang="en-US" dirty="0"/>
              <a:t>You are testing whether or not giving chocolate to teachers decreases the amount of homework you receive. What is the </a:t>
            </a:r>
            <a:r>
              <a:rPr lang="en-US" dirty="0" smtClean="0"/>
              <a:t>control?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76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Control= Teachers that don’t get chocolate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4131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2585</TotalTime>
  <Words>257</Words>
  <Application>Microsoft Macintosh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Perception</vt:lpstr>
      <vt:lpstr>Experimental Variables</vt:lpstr>
      <vt:lpstr>Independent Variable</vt:lpstr>
      <vt:lpstr>IV= Chocolate!</vt:lpstr>
      <vt:lpstr>Dependent Variable</vt:lpstr>
      <vt:lpstr>DV= Amount of Homework!</vt:lpstr>
      <vt:lpstr>Constants</vt:lpstr>
      <vt:lpstr>Constants: Amount of chocolate, type of chocolate, similar teachers/classes, how often chocolate is given etc.</vt:lpstr>
      <vt:lpstr>Control</vt:lpstr>
      <vt:lpstr>Control= Teachers that don’t get chocolate</vt:lpstr>
      <vt:lpstr>Sample</vt:lpstr>
      <vt:lpstr>Sample= Teachers</vt:lpstr>
    </vt:vector>
  </TitlesOfParts>
  <Company>DCSDK12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Variables</dc:title>
  <dc:creator>Douglas County Schools</dc:creator>
  <cp:lastModifiedBy>Douglas County Schools</cp:lastModifiedBy>
  <cp:revision>4</cp:revision>
  <dcterms:created xsi:type="dcterms:W3CDTF">2017-01-05T02:04:52Z</dcterms:created>
  <dcterms:modified xsi:type="dcterms:W3CDTF">2017-01-06T21:10:33Z</dcterms:modified>
</cp:coreProperties>
</file>