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64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 sz="3600"/>
            </a:lvl2pPr>
            <a:lvl3pPr rtl="0">
              <a:spcBef>
                <a:spcPts val="0"/>
              </a:spcBef>
              <a:defRPr sz="3600"/>
            </a:lvl3pPr>
            <a:lvl4pPr rtl="0">
              <a:spcBef>
                <a:spcPts val="0"/>
              </a:spcBef>
              <a:defRPr sz="3600"/>
            </a:lvl4pPr>
            <a:lvl5pPr rtl="0">
              <a:spcBef>
                <a:spcPts val="0"/>
              </a:spcBef>
              <a:defRPr sz="3600"/>
            </a:lvl5pPr>
            <a:lvl6pPr rtl="0">
              <a:spcBef>
                <a:spcPts val="0"/>
              </a:spcBef>
              <a:defRPr sz="3600"/>
            </a:lvl6pPr>
            <a:lvl7pPr rtl="0">
              <a:spcBef>
                <a:spcPts val="0"/>
              </a:spcBef>
              <a:defRPr sz="3600"/>
            </a:lvl7pPr>
            <a:lvl8pPr rtl="0">
              <a:spcBef>
                <a:spcPts val="0"/>
              </a:spcBef>
              <a:defRPr sz="3600"/>
            </a:lvl8pPr>
            <a:lvl9pPr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Claim, Evidence, and Reasoning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write a scientific explanation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Evidence: </a:t>
            </a:r>
            <a:br>
              <a:rPr lang="en" b="1"/>
            </a:br>
            <a:endParaRPr lang="en" b="1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Autopsy - cause of death was overdose on heart medicine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Chef's brother's fingerprints were found on the wine bottle and the heart medicine bottle.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Traces of heart medicine were found in the wine (both in the bottle and on the carpet)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Evidence: </a:t>
            </a:r>
            <a:br>
              <a:rPr lang="en" b="1"/>
            </a:br>
            <a:endParaRPr lang="en" b="1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heart medicine bottle was empty.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heart medicine was prescribed to Mr. Xavier.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prescription for the medicine did not run out for another month.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Reasoning: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cause of death proves that either Mr. Xavier intentionally or accidentally overdosed, or he was murdered.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is no reason for the brother of the chef to be inside the house since he did not work for Mr. Xavier (as far as we know).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Reasoning: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chef's brother's fingerprints should not be found anywhere.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Since they were found on both the wine bottle AND medicine bottle, he must have committed the crime!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Real-World Claims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People make claims all of the time.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Friends, parents, and just about every commerical on TV is making a claim about something.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Discuss some claims you have heard recently at your table.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 examples...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Global warming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Energy drinks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Bottled water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Diets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Axe body spray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Airborne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Organic food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Vaccinations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"2012"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Sketchers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Vitamins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Furniture stores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Car insurance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Magnet bracelets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"The Earth is supported by turtles!"</a:t>
            </a:r>
            <a:r>
              <a:rPr lang="en" b="1"/>
              <a:t>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 i="1"/>
              <a:t>- Mr. Dunn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225" y="4891525"/>
            <a:ext cx="2847975" cy="16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Shape 132"/>
          <p:cNvCxnSpPr/>
          <p:nvPr/>
        </p:nvCxnSpPr>
        <p:spPr>
          <a:xfrm>
            <a:off x="2489650" y="5238950"/>
            <a:ext cx="3106500" cy="325200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Thomas Huxley quote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60"/>
            <a:ext cx="9111635" cy="683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 Assignment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Use one of the sentence starters below to make a claim.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A) The greatest (choose one) football / hockey / baseball / basketball player is ________________________.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B) The best movie is ____________________________.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C) The greatest musical artist (solo or group) is ___________.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Homework Assignment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2. Write down </a:t>
            </a:r>
            <a:r>
              <a:rPr lang="en" u="sng"/>
              <a:t>at least 3</a:t>
            </a:r>
            <a:r>
              <a:rPr lang="en"/>
              <a:t> pieces of evidence that support your claim.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This data must be accurate!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3.</a:t>
            </a:r>
            <a:r>
              <a:rPr lang="en" sz="2400"/>
              <a:t> </a:t>
            </a:r>
            <a:r>
              <a:rPr lang="en"/>
              <a:t>Provide reasoning that explains why you used the evidence you did to determine the "best".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Tomorrow in class...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You will sit with all other students who chose the same category. (example: best movie)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2. Share your claim, evidence, and reasoning with the other students.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3. Have a debate.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Claim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Most labs originate with a guiding question.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</a:t>
            </a:r>
            <a:r>
              <a:rPr lang="en" b="1"/>
              <a:t>claim</a:t>
            </a:r>
            <a:r>
              <a:rPr lang="en"/>
              <a:t> is the concluding statement that answers your original question.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claim is usually one sentence in length.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must be accurate, specific, and completely answer the question.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Evidence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b="1"/>
              <a:t>evidence</a:t>
            </a:r>
            <a:r>
              <a:rPr lang="en"/>
              <a:t> is all of the scientific data that supports your claim.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Evidence must be </a:t>
            </a:r>
            <a:r>
              <a:rPr lang="en" u="sng"/>
              <a:t>sufficient</a:t>
            </a:r>
            <a:r>
              <a:rPr lang="en"/>
              <a:t> and </a:t>
            </a:r>
            <a:r>
              <a:rPr lang="en" u="sng"/>
              <a:t>relevant</a:t>
            </a:r>
            <a:r>
              <a:rPr lang="en"/>
              <a:t> to your claim. </a:t>
            </a:r>
            <a:r>
              <a:rPr lang="en" u="sng"/>
              <a:t>Not all data is considered evidence!</a:t>
            </a:r>
            <a:br>
              <a:rPr lang="en" u="sng"/>
            </a:br>
            <a:endParaRPr lang="en" u="sng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Most evidence is specific data from the lab. This can come from your own group or another group in the class.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Evidence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b="1"/>
              <a:t>evidence</a:t>
            </a:r>
            <a:r>
              <a:rPr lang="en"/>
              <a:t> is all of the scientific data that supports your claim.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can also come from other sources such as: computer simulations, websites, textbook, class notes, personal experience, etc.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is important to have numerous pieces of evidence in order to prove your claim!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Reasoning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Reasoning</a:t>
            </a:r>
            <a:r>
              <a:rPr lang="en"/>
              <a:t> is the explanation that connects your claim to the evidence that supports it.</a:t>
            </a:r>
            <a:br>
              <a:rPr lang="en"/>
            </a:br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shows why the data you chose counts as evidence.</a:t>
            </a:r>
            <a:br>
              <a:rPr lang="en"/>
            </a:br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This explanation acts as a “conclusion” of your experiment.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Reasoning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Reasoning</a:t>
            </a:r>
            <a:r>
              <a:rPr lang="en"/>
              <a:t> is the explanation that connects your claim to the evidence that supports it.</a:t>
            </a:r>
            <a:br>
              <a:rPr lang="en"/>
            </a:br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shows a detailed understanding of the scientific principles involved and uses correct science vocabulary.</a:t>
            </a:r>
            <a:br>
              <a:rPr lang="en"/>
            </a:br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reasoning should usually be at least a few sentences in length.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Let's apply this to Mr. Xavier...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Claim: </a:t>
            </a:r>
            <a:r>
              <a:rPr lang="en"/>
              <a:t>Clearly state how Mr. Xavier died. Don't just say "He was murdered." You would need to state how he died and who murdered him.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Evidence: </a:t>
            </a:r>
            <a:r>
              <a:rPr lang="en"/>
              <a:t>List all of the </a:t>
            </a:r>
            <a:r>
              <a:rPr lang="en" u="sng"/>
              <a:t>related</a:t>
            </a:r>
            <a:r>
              <a:rPr lang="en"/>
              <a:t> observations and test results that support your claim.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Reasoning:</a:t>
            </a:r>
            <a:r>
              <a:rPr lang="en"/>
              <a:t> Explain why your evidence proves your claim to be true. (Pretend you are a lawyer.)</a:t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really happened to Mr. Xavier?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Claim: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chef's brother murdered Mr. Xavier by causing him to overdose on heart medication.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Macintosh PowerPoint</Application>
  <PresentationFormat>On-screen Show (4:3)</PresentationFormat>
  <Paragraphs>132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Theme</vt:lpstr>
      <vt:lpstr>Claim, Evidence, and Reasoning</vt:lpstr>
      <vt:lpstr>Claim</vt:lpstr>
      <vt:lpstr>Evidence</vt:lpstr>
      <vt:lpstr>Evidence</vt:lpstr>
      <vt:lpstr>Reasoning</vt:lpstr>
      <vt:lpstr>Reasoning</vt:lpstr>
      <vt:lpstr>Let's apply this to Mr. Xavier...</vt:lpstr>
      <vt:lpstr>What really happened to Mr. Xavier? </vt:lpstr>
      <vt:lpstr>What really happened to Mr. Xavier? </vt:lpstr>
      <vt:lpstr>What really happened to Mr. Xavier? </vt:lpstr>
      <vt:lpstr>What really happened to Mr. Xavier? </vt:lpstr>
      <vt:lpstr>What really happened to Mr. Xavier? </vt:lpstr>
      <vt:lpstr>What really happened to Mr. Xavier? </vt:lpstr>
      <vt:lpstr>Real-World Claims</vt:lpstr>
      <vt:lpstr>Some examples...</vt:lpstr>
      <vt:lpstr>Thomas Huxley quote</vt:lpstr>
      <vt:lpstr>Homework Assignment</vt:lpstr>
      <vt:lpstr>Homework Assignment</vt:lpstr>
      <vt:lpstr>Tomorrow in class...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Claim, Evidence, and Reasoning</dc:title>
  <cp:lastModifiedBy>Allison Kittay</cp:lastModifiedBy>
  <cp:revision>2</cp:revision>
  <dcterms:modified xsi:type="dcterms:W3CDTF">2015-04-23T22:15:18Z</dcterms:modified>
</cp:coreProperties>
</file>